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2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79BD1E-E768-4432-9972-E85087DBC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E6AF4E-86BF-45FE-AB39-24B557911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277A3C-165A-4913-AED9-B80672F63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C5A610-A6F4-42CE-94B5-BAD6BA0C0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3A41FA-B973-4B63-8EAD-D310D20C8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92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F7EE11-7843-482D-B120-BAA03920A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77ACE0-D7C6-4CAA-9D0B-2B1C73349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0DF624-B16D-4947-866F-4A8E9BDF9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F30ADA-61C2-45C3-ADA1-C09A27E5E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2E63D6-0A8B-4434-83E7-F71763EB5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12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BA0C1AF-FB9F-430B-B2A1-0201916A35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AA5712B-D093-4F78-9CC8-C86CBE266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2CCE93-347D-4812-AE22-488AF0E99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BBB94D-A92F-465E-B993-789F627D6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0B5ECF-782D-46AB-A3AE-69148C1DF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72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C14195-248C-49BC-AA87-3C536BAE6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C90237-6DCD-4451-BE20-42A850B06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F9E4C-C04B-41A1-AF18-72E2F9045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2F8ACC-EA49-4CCC-B174-2F672CA37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F07801-D180-4401-80B1-7CF71280E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02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9A14E-7B8B-46A4-AC62-97831A20C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42EA47-0979-4AF1-8099-3CB76D5A70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CF95EA-03E7-42FA-ADFE-77064A74E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F61BD2-DE3E-424E-B07B-488B7F082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E6483B-4873-43A2-A90F-55C84B06A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37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7535EE-82E1-45FB-8434-7EC85065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17B66D-7CA7-42F5-B95A-63D0C45FCF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5A8AF9-02BD-48D4-BEA0-59DE0D2FC6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248D6F-7E74-43DE-B601-7546269F3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9A59DF-5DE1-4FDF-83CA-8ECFE5B37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D80570-CD17-4CFF-904F-445878C99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42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56F27A-A7FD-4BA3-9422-BBA289A5C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E75834-A4CE-404C-AF6F-09127B4E2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763BAB4-AB4A-40D4-9CD6-B331A22BA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98F9A6E-2389-4C38-80A5-FAEEB6E024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011837A-53E4-413D-87C6-B619B9D64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D9614F-CB50-4567-8F73-10AA76178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ADCB00E-0A91-4559-93A7-3C1C3B3B8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0DF8F68-13DC-4BF4-BDB3-B8D19C70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19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77B299-7772-4E7B-B80A-6ACBE0F31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51FA64B-E099-4B44-BFE4-53E0DDD56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C83ED81-1E44-4F1F-A6E5-357A86B9A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D7DF54C-54D2-4D00-944B-A066CE3AA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9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E97ABE6-B59D-42AA-A6B8-9FAA860F1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5F42060-1BBD-4C10-B911-7FE3E56B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ED3F7C-F4A2-4F51-8380-4A6A68E8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971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6939D-9890-4BFA-BFA1-122963200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7AA9BA-9347-42B7-A185-6A8A8B01B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AC57E1-94C2-481D-857A-15EB68CFB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36F5DAD-C167-462B-BBBA-C3928F80D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83AF93-672F-4005-9272-29032B254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7DB4E7-54C5-4A77-A04A-3DD024FA3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55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CA16CC-AABD-49FC-A18A-E52CEA70A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DDB696F-CD8C-4E80-99FE-6CDC1E61FB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190B58-60BB-4B6D-931A-C69DA79BA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F6D263-BE46-4681-92C8-5202B0AC6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504B079-35BA-4F35-A6BF-BFDAC8477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AE9FE9-1011-40A1-A5E5-699A7324C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31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05F7D98-B8FE-48B4-9B2F-885C722BB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89B919-990C-439B-8CAF-1E4BF0FEC3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09069B-EEC9-454E-95F3-755CA1783F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1009D-7F38-431E-A4CB-7F02C6E53CB2}" type="datetimeFigureOut">
              <a:rPr lang="en-US" smtClean="0"/>
              <a:t>9/29/2020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C55A70-0509-4201-95D8-C6CEBFF219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D29568-FBE1-49DA-B056-273BC3C7A8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6EF94-89AA-45D6-A75B-71E08A07F8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42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22DC62F2-AE35-4468-90C3-C64B3A7D0EBD}"/>
              </a:ext>
            </a:extLst>
          </p:cNvPr>
          <p:cNvGrpSpPr/>
          <p:nvPr/>
        </p:nvGrpSpPr>
        <p:grpSpPr>
          <a:xfrm>
            <a:off x="352745" y="1143000"/>
            <a:ext cx="11486510" cy="4572000"/>
            <a:chOff x="352745" y="1143000"/>
            <a:chExt cx="11486510" cy="4572000"/>
          </a:xfrm>
        </p:grpSpPr>
        <p:pic>
          <p:nvPicPr>
            <p:cNvPr id="5" name="图片 4" descr="地图&#10;&#10;描述已自动生成">
              <a:extLst>
                <a:ext uri="{FF2B5EF4-FFF2-40B4-BE49-F238E27FC236}">
                  <a16:creationId xmlns:a16="http://schemas.microsoft.com/office/drawing/2014/main" id="{44AF57A3-37F1-42BD-AFFC-38A975E661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23" r="26729"/>
            <a:stretch/>
          </p:blipFill>
          <p:spPr>
            <a:xfrm>
              <a:off x="352745" y="1143000"/>
              <a:ext cx="3630202" cy="4572000"/>
            </a:xfrm>
            <a:prstGeom prst="rect">
              <a:avLst/>
            </a:prstGeom>
          </p:spPr>
        </p:pic>
        <p:pic>
          <p:nvPicPr>
            <p:cNvPr id="7" name="图片 6" descr="地图&#10;&#10;描述已自动生成">
              <a:extLst>
                <a:ext uri="{FF2B5EF4-FFF2-40B4-BE49-F238E27FC236}">
                  <a16:creationId xmlns:a16="http://schemas.microsoft.com/office/drawing/2014/main" id="{34A2AE37-0A42-4EF2-A235-CCCEF36454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806" r="27046"/>
            <a:stretch/>
          </p:blipFill>
          <p:spPr>
            <a:xfrm>
              <a:off x="4280898" y="1143000"/>
              <a:ext cx="3630203" cy="4572000"/>
            </a:xfrm>
            <a:prstGeom prst="rect">
              <a:avLst/>
            </a:prstGeom>
          </p:spPr>
        </p:pic>
        <p:pic>
          <p:nvPicPr>
            <p:cNvPr id="9" name="图片 8" descr="地图&#10;&#10;描述已自动生成">
              <a:extLst>
                <a:ext uri="{FF2B5EF4-FFF2-40B4-BE49-F238E27FC236}">
                  <a16:creationId xmlns:a16="http://schemas.microsoft.com/office/drawing/2014/main" id="{5D8FE53F-4B3E-426B-8832-BEB4422F44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87" r="27364"/>
            <a:stretch/>
          </p:blipFill>
          <p:spPr>
            <a:xfrm>
              <a:off x="8209052" y="1143000"/>
              <a:ext cx="3630203" cy="4572000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7B5986A3-3A02-4AAF-A11D-3BF65BDF9E55}"/>
                </a:ext>
              </a:extLst>
            </p:cNvPr>
            <p:cNvSpPr txBox="1"/>
            <p:nvPr/>
          </p:nvSpPr>
          <p:spPr>
            <a:xfrm>
              <a:off x="352745" y="1143000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04DDC06-D3C3-47BF-AC6B-2A3C8795F82A}"/>
                </a:ext>
              </a:extLst>
            </p:cNvPr>
            <p:cNvSpPr txBox="1"/>
            <p:nvPr/>
          </p:nvSpPr>
          <p:spPr>
            <a:xfrm>
              <a:off x="4280898" y="1143000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CE5222F-FC66-4AEF-9F88-1A6E6A689BF1}"/>
                </a:ext>
              </a:extLst>
            </p:cNvPr>
            <p:cNvSpPr txBox="1"/>
            <p:nvPr/>
          </p:nvSpPr>
          <p:spPr>
            <a:xfrm>
              <a:off x="8209052" y="1143000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1432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97BCFB28-EF84-4A04-88C6-2AAFC9F6207A}"/>
              </a:ext>
            </a:extLst>
          </p:cNvPr>
          <p:cNvGrpSpPr/>
          <p:nvPr/>
        </p:nvGrpSpPr>
        <p:grpSpPr>
          <a:xfrm>
            <a:off x="380144" y="1143000"/>
            <a:ext cx="11431712" cy="4572000"/>
            <a:chOff x="380144" y="1143000"/>
            <a:chExt cx="11431712" cy="4572000"/>
          </a:xfrm>
        </p:grpSpPr>
        <p:pic>
          <p:nvPicPr>
            <p:cNvPr id="3" name="图片 2" descr="地图&#10;&#10;描述已自动生成">
              <a:extLst>
                <a:ext uri="{FF2B5EF4-FFF2-40B4-BE49-F238E27FC236}">
                  <a16:creationId xmlns:a16="http://schemas.microsoft.com/office/drawing/2014/main" id="{DE47F7B4-625D-4D65-891C-31730C9E3D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633" r="27112"/>
            <a:stretch/>
          </p:blipFill>
          <p:spPr>
            <a:xfrm>
              <a:off x="380144" y="1143000"/>
              <a:ext cx="3637052" cy="4572000"/>
            </a:xfrm>
            <a:prstGeom prst="rect">
              <a:avLst/>
            </a:prstGeom>
          </p:spPr>
        </p:pic>
        <p:pic>
          <p:nvPicPr>
            <p:cNvPr id="6" name="图片 5" descr="地图&#10;&#10;描述已自动生成">
              <a:extLst>
                <a:ext uri="{FF2B5EF4-FFF2-40B4-BE49-F238E27FC236}">
                  <a16:creationId xmlns:a16="http://schemas.microsoft.com/office/drawing/2014/main" id="{BB3BB37D-4010-4C0A-AECF-56F6F71D83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633" r="27112"/>
            <a:stretch/>
          </p:blipFill>
          <p:spPr>
            <a:xfrm>
              <a:off x="4277474" y="1143000"/>
              <a:ext cx="3637052" cy="4572000"/>
            </a:xfrm>
            <a:prstGeom prst="rect">
              <a:avLst/>
            </a:prstGeom>
          </p:spPr>
        </p:pic>
        <p:pic>
          <p:nvPicPr>
            <p:cNvPr id="13" name="图片 12" descr="地图&#10;&#10;描述已自动生成">
              <a:extLst>
                <a:ext uri="{FF2B5EF4-FFF2-40B4-BE49-F238E27FC236}">
                  <a16:creationId xmlns:a16="http://schemas.microsoft.com/office/drawing/2014/main" id="{C12BAFFC-C52D-4076-B754-C68CF2304B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69" r="27576"/>
            <a:stretch/>
          </p:blipFill>
          <p:spPr>
            <a:xfrm>
              <a:off x="8174804" y="1143000"/>
              <a:ext cx="3637052" cy="4572000"/>
            </a:xfrm>
            <a:prstGeom prst="rect">
              <a:avLst/>
            </a:prstGeom>
          </p:spPr>
        </p:pic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CE225B7-8B74-463F-BA5A-FE863BF30B88}"/>
                </a:ext>
              </a:extLst>
            </p:cNvPr>
            <p:cNvSpPr txBox="1"/>
            <p:nvPr/>
          </p:nvSpPr>
          <p:spPr>
            <a:xfrm>
              <a:off x="380144" y="1143000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B76E603-2CD9-4D9D-AF03-39300A13393A}"/>
                </a:ext>
              </a:extLst>
            </p:cNvPr>
            <p:cNvSpPr txBox="1"/>
            <p:nvPr/>
          </p:nvSpPr>
          <p:spPr>
            <a:xfrm>
              <a:off x="4277474" y="1143000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8F7DBEA-61A0-48AA-81C9-3A7353D4C356}"/>
                </a:ext>
              </a:extLst>
            </p:cNvPr>
            <p:cNvSpPr txBox="1"/>
            <p:nvPr/>
          </p:nvSpPr>
          <p:spPr>
            <a:xfrm>
              <a:off x="8174804" y="1143000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2278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238FB118-1014-4DB7-95B7-847511BF54AD}"/>
              </a:ext>
            </a:extLst>
          </p:cNvPr>
          <p:cNvGrpSpPr/>
          <p:nvPr/>
        </p:nvGrpSpPr>
        <p:grpSpPr>
          <a:xfrm>
            <a:off x="339048" y="1143000"/>
            <a:ext cx="11513904" cy="4572000"/>
            <a:chOff x="339048" y="1143000"/>
            <a:chExt cx="11513904" cy="4572000"/>
          </a:xfrm>
        </p:grpSpPr>
        <p:pic>
          <p:nvPicPr>
            <p:cNvPr id="3" name="图片 2" descr="地图&#10;&#10;描述已自动生成">
              <a:extLst>
                <a:ext uri="{FF2B5EF4-FFF2-40B4-BE49-F238E27FC236}">
                  <a16:creationId xmlns:a16="http://schemas.microsoft.com/office/drawing/2014/main" id="{42BE84F7-A4BC-41E2-B982-7BC6C96B52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97" r="27112"/>
            <a:stretch/>
          </p:blipFill>
          <p:spPr>
            <a:xfrm>
              <a:off x="339048" y="1143000"/>
              <a:ext cx="3678148" cy="4572000"/>
            </a:xfrm>
            <a:prstGeom prst="rect">
              <a:avLst/>
            </a:prstGeom>
          </p:spPr>
        </p:pic>
        <p:pic>
          <p:nvPicPr>
            <p:cNvPr id="5" name="图片 4" descr="地图&#10;&#10;描述已自动生成">
              <a:extLst>
                <a:ext uri="{FF2B5EF4-FFF2-40B4-BE49-F238E27FC236}">
                  <a16:creationId xmlns:a16="http://schemas.microsoft.com/office/drawing/2014/main" id="{C1DEA125-C3FC-4130-B16D-2D2E268F75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93" r="26517"/>
            <a:stretch/>
          </p:blipFill>
          <p:spPr>
            <a:xfrm>
              <a:off x="4256926" y="1143000"/>
              <a:ext cx="3678148" cy="4572000"/>
            </a:xfrm>
            <a:prstGeom prst="rect">
              <a:avLst/>
            </a:prstGeom>
          </p:spPr>
        </p:pic>
        <p:pic>
          <p:nvPicPr>
            <p:cNvPr id="7" name="图片 6" descr="地图&#10;&#10;描述已自动生成">
              <a:extLst>
                <a:ext uri="{FF2B5EF4-FFF2-40B4-BE49-F238E27FC236}">
                  <a16:creationId xmlns:a16="http://schemas.microsoft.com/office/drawing/2014/main" id="{A59E6480-B251-4EFD-843B-B945D42419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69" r="26940"/>
            <a:stretch/>
          </p:blipFill>
          <p:spPr>
            <a:xfrm>
              <a:off x="8174804" y="1143000"/>
              <a:ext cx="3678148" cy="4572000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7C23846-71C1-4283-B48A-AA147B0D4D09}"/>
                </a:ext>
              </a:extLst>
            </p:cNvPr>
            <p:cNvSpPr txBox="1"/>
            <p:nvPr/>
          </p:nvSpPr>
          <p:spPr>
            <a:xfrm>
              <a:off x="339048" y="1143000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0F62283-0BF9-490F-ADEF-49B0C2F8680F}"/>
                </a:ext>
              </a:extLst>
            </p:cNvPr>
            <p:cNvSpPr txBox="1"/>
            <p:nvPr/>
          </p:nvSpPr>
          <p:spPr>
            <a:xfrm>
              <a:off x="4256926" y="1143000"/>
              <a:ext cx="453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2576AE5-C035-4CDF-AD01-7740EDAABACC}"/>
                </a:ext>
              </a:extLst>
            </p:cNvPr>
            <p:cNvSpPr txBox="1"/>
            <p:nvPr/>
          </p:nvSpPr>
          <p:spPr>
            <a:xfrm>
              <a:off x="8174804" y="1143000"/>
              <a:ext cx="4411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71019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2498</TotalTime>
  <Words>27</Words>
  <Application>Microsoft Office PowerPoint</Application>
  <PresentationFormat>宽屏</PresentationFormat>
  <Paragraphs>9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yizhengxiang</dc:creator>
  <cp:lastModifiedBy>yizhengxiang</cp:lastModifiedBy>
  <cp:revision>21</cp:revision>
  <dcterms:created xsi:type="dcterms:W3CDTF">2020-06-10T20:09:14Z</dcterms:created>
  <dcterms:modified xsi:type="dcterms:W3CDTF">2020-09-29T20:49:33Z</dcterms:modified>
</cp:coreProperties>
</file>